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 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</a:rPr>
            <a:t>косогазием</a:t>
          </a:r>
          <a:r>
            <a:rPr lang="ru-RU" sz="1400" b="0" dirty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13, 18, 25, 27, </a:t>
          </a:r>
          <a:r>
            <a:rPr lang="en-US" sz="1400" b="0" dirty="0">
              <a:solidFill>
                <a:schemeClr val="tx1"/>
              </a:solidFill>
            </a:rPr>
            <a:t>115</a:t>
          </a:r>
          <a:r>
            <a:rPr lang="ru-RU" sz="1400" b="0" dirty="0">
              <a:solidFill>
                <a:schemeClr val="tx1"/>
              </a:solidFill>
            </a:rPr>
            <a:t>,</a:t>
          </a:r>
          <a:r>
            <a:rPr lang="en-US" sz="1400" b="0" dirty="0">
              <a:solidFill>
                <a:schemeClr val="tx1"/>
              </a:solidFill>
            </a:rPr>
            <a:t> </a:t>
          </a:r>
          <a:r>
            <a:rPr lang="ru-RU" sz="1400" b="0" dirty="0">
              <a:solidFill>
                <a:schemeClr val="tx1"/>
              </a:solidFill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МАДОУ Центр развития ребенка – детский сад - 2</a:t>
          </a: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 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компенсирующего вида – 5</a:t>
          </a: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13, 18, 25, 27, </a:t>
          </a:r>
          <a:r>
            <a:rPr lang="en-US" sz="1400" b="0" kern="1200" dirty="0">
              <a:solidFill>
                <a:schemeClr val="tx1"/>
              </a:solidFill>
            </a:rPr>
            <a:t>115</a:t>
          </a:r>
          <a:r>
            <a:rPr lang="ru-RU" sz="1400" b="0" kern="1200" dirty="0">
              <a:solidFill>
                <a:schemeClr val="tx1"/>
              </a:solidFill>
            </a:rPr>
            <a:t>,</a:t>
          </a:r>
          <a:r>
            <a:rPr lang="en-US" sz="1400" b="0" kern="1200" dirty="0">
              <a:solidFill>
                <a:schemeClr val="tx1"/>
              </a:solidFill>
            </a:rPr>
            <a:t> </a:t>
          </a:r>
          <a:r>
            <a:rPr lang="ru-RU" sz="1400" b="0" kern="1200" dirty="0">
              <a:solidFill>
                <a:schemeClr val="tx1"/>
              </a:solidFill>
            </a:rPr>
            <a:t>248, 414, 510, 511, 559, 562, 582</a:t>
          </a: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комбинированного вида – 12</a:t>
          </a: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присмотра и оздоровления – 2</a:t>
          </a: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1, 5, 7, 9, 24, 36, 67,128, 189, 206, 212, 249, 251, 283, 286, 338, 348, 368, 373, 413, 430, 462,  472, 485, 504, 516, 532, 539, 541</a:t>
          </a: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–29</a:t>
          </a: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управление образования Верх-Исетского района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управление образования Верх-Исетского района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1412776"/>
            <a:ext cx="7920880" cy="5112568"/>
          </a:xfrm>
        </p:spPr>
        <p:txBody>
          <a:bodyPr>
            <a:noAutofit/>
          </a:bodyPr>
          <a:lstStyle/>
          <a:p>
            <a:pPr indent="628650" algn="just"/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наличии свободных мест соответствующей возрастной категории.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олучить информацию о наличии свободных мест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20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404664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00675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дошкольное отделение (на 01.05.2023)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33367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</a:p>
        </p:txBody>
      </p:sp>
    </p:spTree>
    <p:extLst>
      <p:ext uri="{BB962C8B-B14F-4D97-AF65-F5344CB8AC3E}">
        <p14:creationId xmlns:p14="http://schemas.microsoft.com/office/powerpoint/2010/main" val="1295486376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46280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468688" algn="l"/>
              </a:tabLst>
            </a:pPr>
            <a:r>
              <a:rPr lang="ru-RU" sz="12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39735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 мая 2020 г. N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Главы Екатеринбурга № 2365 от 29.10.2021;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(май-июль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2159715"/>
            <a:ext cx="799288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43568"/>
              </p:ext>
            </p:extLst>
          </p:nvPr>
        </p:nvGraphicFramePr>
        <p:xfrm>
          <a:off x="827584" y="4221088"/>
          <a:ext cx="7272808" cy="215319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71628"/>
              </p:ext>
            </p:extLst>
          </p:nvPr>
        </p:nvGraphicFramePr>
        <p:xfrm>
          <a:off x="827584" y="908720"/>
          <a:ext cx="7632847" cy="524966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дошкольного учреждения (формы информирования 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1800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 о наличии свободных мест соответствующей возрастной категории. 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Александра Алексеевна</cp:lastModifiedBy>
  <cp:revision>52</cp:revision>
  <dcterms:created xsi:type="dcterms:W3CDTF">2016-04-04T07:48:39Z</dcterms:created>
  <dcterms:modified xsi:type="dcterms:W3CDTF">2023-04-03T06:27:02Z</dcterms:modified>
</cp:coreProperties>
</file>