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3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dirty="0" smtClean="0">
              <a:solidFill>
                <a:schemeClr val="tx1"/>
              </a:solidFill>
            </a:rPr>
            <a:t>3</a:t>
          </a:r>
          <a:endParaRPr lang="ru-RU" sz="1400" b="1" dirty="0">
            <a:solidFill>
              <a:schemeClr val="tx1"/>
            </a:solidFill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–37</a:t>
          </a:r>
          <a:endParaRPr lang="ru-RU" sz="1400" b="1" dirty="0">
            <a:solidFill>
              <a:schemeClr val="tx1"/>
            </a:solidFill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</a:rPr>
            <a:t>, </a:t>
          </a:r>
          <a:r>
            <a:rPr lang="ru-RU" sz="1400" b="0" dirty="0" err="1" smtClean="0">
              <a:solidFill>
                <a:schemeClr val="tx1"/>
              </a:solidFill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13, 18, 27, </a:t>
          </a:r>
          <a:r>
            <a:rPr lang="en-US" sz="1400" b="0" dirty="0" smtClean="0">
              <a:solidFill>
                <a:schemeClr val="tx1"/>
              </a:solidFill>
            </a:rPr>
            <a:t>115</a:t>
          </a:r>
          <a:r>
            <a:rPr lang="ru-RU" sz="1400" b="0" dirty="0" smtClean="0">
              <a:solidFill>
                <a:schemeClr val="tx1"/>
              </a:solidFill>
            </a:rPr>
            <a:t>,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ru-RU" sz="1400" b="0" dirty="0" smtClean="0">
              <a:solidFill>
                <a:schemeClr val="tx1"/>
              </a:solidFill>
            </a:rPr>
            <a:t>123, 248, 414,  486, 510, 511, 559, 562, 582</a:t>
          </a:r>
          <a:endParaRPr lang="ru-RU" sz="1400" b="0" dirty="0">
            <a:solidFill>
              <a:schemeClr val="tx1"/>
            </a:solidFill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1, 5, 7,  8, 9, 19, 24, 25, 36, 43, 44, 52, 67, 72, 93, 128,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dirty="0">
            <a:solidFill>
              <a:schemeClr val="tx1"/>
            </a:solidFill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учреждений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дошкольное учреждение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</a:t>
            </a:r>
            <a:r>
              <a:rPr lang="ru-RU" sz="1900" smtClean="0">
                <a:latin typeface="Times New Roman" pitchFamily="18" charset="0"/>
                <a:cs typeface="Times New Roman" pitchFamily="18" charset="0"/>
              </a:rPr>
              <a:t>вопросу необходимо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9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008166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59 дошкольных образовательных учреждений,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1 дошкольное отделение (на 01.05.2017г.)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работы  ДОУ 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 от 23.09.2016г. № 1921;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22.11.2016г. № 2561/46/36;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(май-июль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00054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дете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/й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761341"/>
            <a:ext cx="777584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Порядком  учета детей, подлежащих обучению по программам дошкольного образования, утвержденного Распоряжением Управления  образования Администрации города Екатеринбурга № 2561/46/36  от 22.11.2016 года,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дошкольное учреждение.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728827"/>
            <a:ext cx="799288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946574"/>
              </p:ext>
            </p:extLst>
          </p:nvPr>
        </p:nvGraphicFramePr>
        <p:xfrm>
          <a:off x="827584" y="4221088"/>
          <a:ext cx="7272808" cy="2208276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в 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730617"/>
              </p:ext>
            </p:extLst>
          </p:nvPr>
        </p:nvGraphicFramePr>
        <p:xfrm>
          <a:off x="827584" y="908720"/>
          <a:ext cx="7632847" cy="5545832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дошкольное учреждение 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учреждений: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дошкольное учреждение, закрепленное 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учреждения 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дошкольные учреждения, имеющие свободные места по требуемой возрастной группе.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При отсутствии мест в дошкольном учреждении по месту проживания ребенка в целях реализации права на дошкольное образование комиссией могут быть предложены места в других детских садах.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дошкольного учреждения (формы информирования в соответствии с Правилами приема детей, утвержденными локальным актов дошкольного учреждения).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После получения информации о предоставленном дошкольном учреждении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1053</Words>
  <Application>Microsoft Office PowerPoint</Application>
  <PresentationFormat>Экран (4:3)</PresentationFormat>
  <Paragraphs>100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Анжела</cp:lastModifiedBy>
  <cp:revision>18</cp:revision>
  <dcterms:created xsi:type="dcterms:W3CDTF">2016-04-04T07:48:39Z</dcterms:created>
  <dcterms:modified xsi:type="dcterms:W3CDTF">2017-04-16T05:59:45Z</dcterms:modified>
</cp:coreProperties>
</file>